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Composition</a:t>
            </a:r>
            <a:r>
              <a:rPr lang="es-ES" dirty="0" smtClean="0"/>
              <a:t> 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609182"/>
          </a:xfrm>
        </p:spPr>
        <p:txBody>
          <a:bodyPr/>
          <a:lstStyle/>
          <a:p>
            <a:r>
              <a:rPr lang="es-ES" b="1" i="1" dirty="0" err="1" smtClean="0">
                <a:solidFill>
                  <a:schemeClr val="accent4">
                    <a:lumMod val="75000"/>
                  </a:schemeClr>
                </a:solidFill>
              </a:rPr>
              <a:t>First</a:t>
            </a:r>
            <a:r>
              <a:rPr lang="es-ES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b="1" i="1" dirty="0" err="1" smtClean="0">
                <a:solidFill>
                  <a:schemeClr val="accent4">
                    <a:lumMod val="75000"/>
                  </a:schemeClr>
                </a:solidFill>
              </a:rPr>
              <a:t>year</a:t>
            </a:r>
            <a:endParaRPr lang="es-ES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5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es-ES" dirty="0" err="1" smtClean="0"/>
              <a:t>Grammar</a:t>
            </a:r>
            <a:r>
              <a:rPr lang="es-ES" dirty="0" smtClean="0"/>
              <a:t>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4168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ES" b="1" i="1" u="sng" dirty="0" err="1"/>
              <a:t>Like</a:t>
            </a:r>
            <a:r>
              <a:rPr lang="es-ES" b="1" i="1" u="sng" dirty="0"/>
              <a:t> + </a:t>
            </a:r>
            <a:r>
              <a:rPr lang="es-ES" b="1" i="1" u="sng" dirty="0" smtClean="0"/>
              <a:t>v (-</a:t>
            </a:r>
            <a:r>
              <a:rPr lang="es-ES" b="1" i="1" u="sng" dirty="0" err="1"/>
              <a:t>ing</a:t>
            </a:r>
            <a:r>
              <a:rPr lang="es-ES" b="1" i="1" u="sng" dirty="0"/>
              <a:t>)</a:t>
            </a:r>
          </a:p>
          <a:p>
            <a:pPr marL="109728" indent="0">
              <a:buNone/>
            </a:pP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«</a:t>
            </a:r>
            <a:r>
              <a:rPr lang="es-ES" i="1" dirty="0" err="1" smtClean="0"/>
              <a:t>like</a:t>
            </a:r>
            <a:r>
              <a:rPr lang="es-ES" i="1" dirty="0" smtClean="0"/>
              <a:t>, </a:t>
            </a:r>
            <a:r>
              <a:rPr lang="es-ES" i="1" dirty="0" err="1" smtClean="0"/>
              <a:t>love</a:t>
            </a:r>
            <a:r>
              <a:rPr lang="es-ES" i="1" dirty="0" smtClean="0"/>
              <a:t>, </a:t>
            </a:r>
            <a:r>
              <a:rPr lang="es-ES" i="1" dirty="0" err="1" smtClean="0"/>
              <a:t>hate</a:t>
            </a:r>
            <a:r>
              <a:rPr lang="es-ES" i="1" dirty="0" smtClean="0"/>
              <a:t>, </a:t>
            </a:r>
            <a:r>
              <a:rPr lang="es-ES" i="1" dirty="0" err="1" smtClean="0"/>
              <a:t>start</a:t>
            </a:r>
            <a:r>
              <a:rPr lang="es-ES" i="1" dirty="0" smtClean="0"/>
              <a:t>, </a:t>
            </a:r>
            <a:r>
              <a:rPr lang="es-ES" i="1" dirty="0" err="1" smtClean="0"/>
              <a:t>don’t</a:t>
            </a:r>
            <a:r>
              <a:rPr lang="es-ES" i="1" dirty="0" smtClean="0"/>
              <a:t> </a:t>
            </a:r>
            <a:r>
              <a:rPr lang="es-ES" i="1" dirty="0" err="1" smtClean="0"/>
              <a:t>mind</a:t>
            </a:r>
            <a:r>
              <a:rPr lang="es-ES" dirty="0" smtClean="0"/>
              <a:t>»</a:t>
            </a:r>
          </a:p>
          <a:p>
            <a:pPr marL="109728" indent="0">
              <a:buNone/>
            </a:pPr>
            <a:r>
              <a:rPr lang="es-ES" dirty="0"/>
              <a:t>a</a:t>
            </a:r>
            <a:r>
              <a:rPr lang="es-ES" dirty="0" smtClean="0"/>
              <a:t>re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–</a:t>
            </a:r>
            <a:r>
              <a:rPr lang="es-ES" dirty="0" err="1" smtClean="0"/>
              <a:t>ing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.</a:t>
            </a:r>
          </a:p>
          <a:p>
            <a:pPr marL="109728" indent="0">
              <a:buNone/>
            </a:pPr>
            <a:r>
              <a:rPr lang="es-ES" dirty="0" err="1" smtClean="0"/>
              <a:t>E.g</a:t>
            </a:r>
            <a:r>
              <a:rPr lang="es-ES" dirty="0" smtClean="0"/>
              <a:t>. </a:t>
            </a:r>
            <a:r>
              <a:rPr lang="es-ES" i="1" dirty="0" smtClean="0"/>
              <a:t>I </a:t>
            </a:r>
            <a:r>
              <a:rPr lang="es-ES" i="1" dirty="0" err="1" smtClean="0"/>
              <a:t>like</a:t>
            </a:r>
            <a:r>
              <a:rPr lang="es-ES" i="1" dirty="0" smtClean="0"/>
              <a:t> </a:t>
            </a:r>
            <a:r>
              <a:rPr lang="es-ES" i="1" dirty="0" err="1" smtClean="0"/>
              <a:t>doing</a:t>
            </a:r>
            <a:r>
              <a:rPr lang="es-ES" i="1" dirty="0" smtClean="0"/>
              <a:t> </a:t>
            </a:r>
            <a:r>
              <a:rPr lang="es-ES" i="1" dirty="0" err="1" smtClean="0"/>
              <a:t>exercise</a:t>
            </a:r>
            <a:r>
              <a:rPr lang="es-ES" i="1" dirty="0" smtClean="0"/>
              <a:t> in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afternoons</a:t>
            </a:r>
            <a:r>
              <a:rPr lang="es-ES" i="1" dirty="0" smtClean="0"/>
              <a:t>.</a:t>
            </a:r>
          </a:p>
          <a:p>
            <a:pPr marL="109728" indent="0">
              <a:buNone/>
            </a:pPr>
            <a:r>
              <a:rPr lang="es-ES" i="1" dirty="0" smtClean="0"/>
              <a:t>I </a:t>
            </a:r>
            <a:r>
              <a:rPr lang="es-ES" i="1" dirty="0" err="1" smtClean="0"/>
              <a:t>don’t</a:t>
            </a:r>
            <a:r>
              <a:rPr lang="es-ES" i="1" dirty="0" smtClean="0"/>
              <a:t> </a:t>
            </a:r>
            <a:r>
              <a:rPr lang="es-ES" i="1" dirty="0" err="1" smtClean="0"/>
              <a:t>mind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abroad</a:t>
            </a:r>
            <a:r>
              <a:rPr lang="es-ES" i="1" dirty="0" smtClean="0"/>
              <a:t> in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winter</a:t>
            </a:r>
            <a:r>
              <a:rPr lang="es-ES" i="1" dirty="0" smtClean="0"/>
              <a:t>.</a:t>
            </a:r>
          </a:p>
          <a:p>
            <a:pPr marL="109728" indent="0">
              <a:buNone/>
            </a:pPr>
            <a:r>
              <a:rPr lang="es-ES" i="1" dirty="0" err="1" smtClean="0"/>
              <a:t>Let’s</a:t>
            </a:r>
            <a:r>
              <a:rPr lang="es-ES" i="1" dirty="0" smtClean="0"/>
              <a:t> </a:t>
            </a:r>
            <a:r>
              <a:rPr lang="es-ES" i="1" dirty="0" err="1" smtClean="0"/>
              <a:t>start</a:t>
            </a:r>
            <a:r>
              <a:rPr lang="es-ES" i="1" dirty="0" smtClean="0"/>
              <a:t> </a:t>
            </a:r>
            <a:r>
              <a:rPr lang="es-ES" i="1" dirty="0" err="1" smtClean="0"/>
              <a:t>doing</a:t>
            </a:r>
            <a:r>
              <a:rPr lang="es-ES" i="1" dirty="0" smtClean="0"/>
              <a:t> </a:t>
            </a:r>
            <a:r>
              <a:rPr lang="es-ES" i="1" dirty="0" err="1" smtClean="0"/>
              <a:t>exercise</a:t>
            </a:r>
            <a:r>
              <a:rPr lang="es-ES" i="1" dirty="0" smtClean="0"/>
              <a:t> 1 </a:t>
            </a:r>
            <a:r>
              <a:rPr lang="es-ES" i="1" dirty="0" err="1" smtClean="0"/>
              <a:t>on</a:t>
            </a:r>
            <a:r>
              <a:rPr lang="es-ES" i="1" dirty="0" smtClean="0"/>
              <a:t> page 34.</a:t>
            </a:r>
          </a:p>
          <a:p>
            <a:pPr marL="109728" indent="0">
              <a:buNone/>
            </a:pPr>
            <a:r>
              <a:rPr lang="es-ES" i="1" u="sng" dirty="0" smtClean="0"/>
              <a:t>a/</a:t>
            </a:r>
            <a:r>
              <a:rPr lang="es-ES" i="1" u="sng" dirty="0" err="1" smtClean="0"/>
              <a:t>an</a:t>
            </a:r>
            <a:r>
              <a:rPr lang="es-ES" i="1" u="sng" dirty="0" smtClean="0"/>
              <a:t> </a:t>
            </a:r>
          </a:p>
          <a:p>
            <a:pPr marL="109728" indent="0">
              <a:buNone/>
            </a:pPr>
            <a:r>
              <a:rPr lang="es-ES" dirty="0" err="1" smtClean="0"/>
              <a:t>Remember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a </a:t>
            </a:r>
            <a:r>
              <a:rPr lang="es-ES" dirty="0" err="1" smtClean="0"/>
              <a:t>before</a:t>
            </a:r>
            <a:r>
              <a:rPr lang="es-ES" dirty="0" smtClean="0"/>
              <a:t> a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beginning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consonant</a:t>
            </a:r>
            <a:r>
              <a:rPr lang="es-ES" dirty="0" smtClean="0"/>
              <a:t>, «</a:t>
            </a:r>
            <a:r>
              <a:rPr lang="es-ES" i="1" dirty="0" smtClean="0"/>
              <a:t>a pen</a:t>
            </a:r>
            <a:r>
              <a:rPr lang="es-ES" dirty="0" smtClean="0"/>
              <a:t>», </a:t>
            </a:r>
            <a:r>
              <a:rPr lang="es-ES" dirty="0" err="1" smtClean="0"/>
              <a:t>an</a:t>
            </a:r>
            <a:r>
              <a:rPr lang="es-ES" dirty="0" smtClean="0"/>
              <a:t> +</a:t>
            </a:r>
            <a:r>
              <a:rPr lang="es-ES" dirty="0" err="1" smtClean="0"/>
              <a:t>vowel</a:t>
            </a:r>
            <a:r>
              <a:rPr lang="es-ES" dirty="0" smtClean="0"/>
              <a:t> «</a:t>
            </a:r>
            <a:r>
              <a:rPr lang="es-ES" i="1" dirty="0" err="1" smtClean="0"/>
              <a:t>an</a:t>
            </a:r>
            <a:r>
              <a:rPr lang="es-ES" i="1" dirty="0" smtClean="0"/>
              <a:t> </a:t>
            </a:r>
            <a:r>
              <a:rPr lang="es-ES" i="1" dirty="0" err="1" smtClean="0"/>
              <a:t>umbrella</a:t>
            </a:r>
            <a:r>
              <a:rPr lang="es-ES" dirty="0" smtClean="0"/>
              <a:t>»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exception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sound</a:t>
            </a:r>
            <a:r>
              <a:rPr lang="es-ES" dirty="0"/>
              <a:t> </a:t>
            </a:r>
            <a:r>
              <a:rPr lang="es-ES" dirty="0" smtClean="0"/>
              <a:t>/ju:/ «</a:t>
            </a:r>
            <a:r>
              <a:rPr lang="es-ES" i="1" dirty="0" smtClean="0"/>
              <a:t>a</a:t>
            </a:r>
            <a:r>
              <a:rPr lang="es-ES" dirty="0" smtClean="0"/>
              <a:t> </a:t>
            </a:r>
            <a:r>
              <a:rPr lang="es-ES" i="1" dirty="0" err="1" smtClean="0"/>
              <a:t>European</a:t>
            </a:r>
            <a:r>
              <a:rPr lang="es-ES" i="1" dirty="0" smtClean="0"/>
              <a:t> country»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i="1" dirty="0" smtClean="0"/>
              <a:t>«a </a:t>
            </a:r>
            <a:r>
              <a:rPr lang="es-ES" i="1" dirty="0" err="1" smtClean="0"/>
              <a:t>university</a:t>
            </a:r>
            <a:r>
              <a:rPr lang="es-ES" i="1" dirty="0" smtClean="0"/>
              <a:t>»</a:t>
            </a:r>
          </a:p>
          <a:p>
            <a:pPr marL="109728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635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txBody>
          <a:bodyPr/>
          <a:lstStyle/>
          <a:p>
            <a:pPr algn="ctr"/>
            <a:r>
              <a:rPr lang="es-ES" dirty="0" err="1" smtClean="0"/>
              <a:t>Cohesion</a:t>
            </a:r>
            <a:r>
              <a:rPr lang="es-ES" dirty="0" smtClean="0"/>
              <a:t>: </a:t>
            </a:r>
            <a:r>
              <a:rPr lang="es-ES" i="1" dirty="0" err="1" smtClean="0"/>
              <a:t>Lack</a:t>
            </a:r>
            <a:r>
              <a:rPr lang="es-ES" i="1" dirty="0" smtClean="0"/>
              <a:t> of </a:t>
            </a:r>
            <a:r>
              <a:rPr lang="es-ES" i="1" dirty="0" err="1" smtClean="0"/>
              <a:t>concordance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08512"/>
          </a:xfrm>
        </p:spPr>
        <p:txBody>
          <a:bodyPr>
            <a:normAutofit/>
          </a:bodyPr>
          <a:lstStyle/>
          <a:p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written</a:t>
            </a:r>
            <a:r>
              <a:rPr lang="es-ES" dirty="0" smtClean="0"/>
              <a:t> </a:t>
            </a:r>
            <a:r>
              <a:rPr lang="es-ES" dirty="0" err="1" smtClean="0"/>
              <a:t>compositions</a:t>
            </a:r>
            <a:r>
              <a:rPr lang="es-ES" dirty="0" smtClean="0"/>
              <a:t> so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can </a:t>
            </a:r>
            <a:r>
              <a:rPr lang="es-ES" dirty="0" err="1" smtClean="0"/>
              <a:t>detect</a:t>
            </a:r>
            <a:r>
              <a:rPr lang="es-ES" dirty="0" smtClean="0"/>
              <a:t> </a:t>
            </a:r>
            <a:r>
              <a:rPr lang="es-ES" dirty="0" err="1" smtClean="0"/>
              <a:t>mistakes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lack</a:t>
            </a:r>
            <a:r>
              <a:rPr lang="es-ES" dirty="0" smtClean="0"/>
              <a:t> </a:t>
            </a:r>
            <a:r>
              <a:rPr lang="es-ES" dirty="0" err="1" smtClean="0"/>
              <a:t>concordance</a:t>
            </a:r>
            <a:r>
              <a:rPr lang="es-ES" dirty="0"/>
              <a:t> </a:t>
            </a:r>
            <a:r>
              <a:rPr lang="es-ES" dirty="0" smtClean="0"/>
              <a:t>at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levels</a:t>
            </a:r>
            <a:r>
              <a:rPr lang="es-ES" dirty="0" smtClean="0"/>
              <a:t>: </a:t>
            </a:r>
          </a:p>
          <a:p>
            <a:pPr marL="109728" indent="0">
              <a:buNone/>
            </a:pPr>
            <a:r>
              <a:rPr lang="es-ES" dirty="0"/>
              <a:t>-plural-plural,</a:t>
            </a:r>
          </a:p>
          <a:p>
            <a:pPr marL="109728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subject-verb</a:t>
            </a:r>
            <a:r>
              <a:rPr lang="es-ES" dirty="0" smtClean="0"/>
              <a:t>, </a:t>
            </a:r>
          </a:p>
          <a:p>
            <a:pPr marL="109728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adjective</a:t>
            </a:r>
            <a:r>
              <a:rPr lang="es-ES" dirty="0" smtClean="0"/>
              <a:t> (</a:t>
            </a:r>
            <a:r>
              <a:rPr lang="es-ES" dirty="0" err="1" smtClean="0"/>
              <a:t>always</a:t>
            </a:r>
            <a:r>
              <a:rPr lang="es-ES" dirty="0" smtClean="0"/>
              <a:t> singular)+ </a:t>
            </a:r>
            <a:r>
              <a:rPr lang="es-ES" dirty="0" err="1" smtClean="0"/>
              <a:t>noun</a:t>
            </a:r>
            <a:r>
              <a:rPr lang="es-ES" dirty="0" smtClean="0"/>
              <a:t>, etc.</a:t>
            </a:r>
          </a:p>
          <a:p>
            <a:pPr marL="109728" indent="0">
              <a:buNone/>
            </a:pPr>
            <a:r>
              <a:rPr lang="es-ES" dirty="0" err="1" smtClean="0"/>
              <a:t>E.g</a:t>
            </a:r>
            <a:r>
              <a:rPr lang="es-ES" dirty="0" smtClean="0"/>
              <a:t>. </a:t>
            </a:r>
            <a:r>
              <a:rPr lang="es-ES" i="1" strike="sngStrike" dirty="0" err="1" smtClean="0"/>
              <a:t>two</a:t>
            </a:r>
            <a:r>
              <a:rPr lang="es-ES" i="1" strike="sngStrike" dirty="0" smtClean="0"/>
              <a:t> </a:t>
            </a:r>
            <a:r>
              <a:rPr lang="es-ES" i="1" strike="sngStrike" dirty="0" err="1" smtClean="0"/>
              <a:t>house</a:t>
            </a:r>
            <a:r>
              <a:rPr lang="es-ES" dirty="0" smtClean="0"/>
              <a:t> </a:t>
            </a:r>
            <a:r>
              <a:rPr lang="es-ES" i="1" dirty="0" err="1" smtClean="0"/>
              <a:t>two</a:t>
            </a:r>
            <a:r>
              <a:rPr lang="es-ES" i="1" dirty="0" smtClean="0"/>
              <a:t> </a:t>
            </a:r>
            <a:r>
              <a:rPr lang="es-ES" i="1" dirty="0" err="1" smtClean="0"/>
              <a:t>houses</a:t>
            </a:r>
            <a:endParaRPr lang="es-ES" i="1" dirty="0" smtClean="0"/>
          </a:p>
          <a:p>
            <a:pPr marL="109728" indent="0">
              <a:buNone/>
            </a:pPr>
            <a:r>
              <a:rPr lang="es-ES" i="1" strike="sngStrike" dirty="0" smtClean="0"/>
              <a:t>I are</a:t>
            </a:r>
            <a:r>
              <a:rPr lang="es-ES" dirty="0" smtClean="0"/>
              <a:t> </a:t>
            </a:r>
            <a:r>
              <a:rPr lang="es-ES" i="1" dirty="0" smtClean="0"/>
              <a:t>I am. </a:t>
            </a:r>
          </a:p>
          <a:p>
            <a:pPr marL="109728" indent="0">
              <a:buNone/>
            </a:pPr>
            <a:r>
              <a:rPr lang="es-ES" i="1" strike="sngStrike" dirty="0" smtClean="0"/>
              <a:t>I </a:t>
            </a:r>
            <a:r>
              <a:rPr lang="es-ES" i="1" strike="sngStrike" dirty="0" err="1" smtClean="0"/>
              <a:t>like</a:t>
            </a:r>
            <a:r>
              <a:rPr lang="es-ES" i="1" strike="sngStrike" dirty="0" smtClean="0"/>
              <a:t> </a:t>
            </a:r>
            <a:r>
              <a:rPr lang="es-ES" i="1" strike="sngStrike" dirty="0" err="1" smtClean="0"/>
              <a:t>expensives</a:t>
            </a:r>
            <a:r>
              <a:rPr lang="es-ES" i="1" strike="sngStrike" dirty="0" smtClean="0"/>
              <a:t> </a:t>
            </a:r>
            <a:r>
              <a:rPr lang="es-ES" i="1" strike="sngStrike" dirty="0" err="1" smtClean="0"/>
              <a:t>watches</a:t>
            </a:r>
            <a:r>
              <a:rPr lang="es-ES" i="1" dirty="0"/>
              <a:t> </a:t>
            </a:r>
            <a:r>
              <a:rPr lang="es-ES" i="1" dirty="0" smtClean="0"/>
              <a:t> I </a:t>
            </a:r>
            <a:r>
              <a:rPr lang="es-ES" i="1" dirty="0" err="1" smtClean="0"/>
              <a:t>like</a:t>
            </a:r>
            <a:r>
              <a:rPr lang="es-ES" i="1" dirty="0" smtClean="0"/>
              <a:t> </a:t>
            </a:r>
            <a:r>
              <a:rPr lang="es-ES" i="1" dirty="0" err="1" smtClean="0"/>
              <a:t>expensive</a:t>
            </a:r>
            <a:r>
              <a:rPr lang="es-ES" i="1" dirty="0" smtClean="0"/>
              <a:t> </a:t>
            </a:r>
            <a:r>
              <a:rPr lang="es-ES" i="1" dirty="0" err="1" smtClean="0"/>
              <a:t>watches</a:t>
            </a:r>
            <a:endParaRPr lang="es-ES" i="1" strike="sngStrike" dirty="0"/>
          </a:p>
        </p:txBody>
      </p:sp>
    </p:spTree>
    <p:extLst>
      <p:ext uri="{BB962C8B-B14F-4D97-AF65-F5344CB8AC3E}">
        <p14:creationId xmlns:p14="http://schemas.microsoft.com/office/powerpoint/2010/main" val="196873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Activities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403712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es-ES" dirty="0" err="1" smtClean="0"/>
              <a:t>Tell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partner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hate</a:t>
            </a:r>
            <a:r>
              <a:rPr lang="es-ES" dirty="0" smtClean="0"/>
              <a:t> </a:t>
            </a:r>
            <a:r>
              <a:rPr lang="es-ES" dirty="0" err="1" smtClean="0"/>
              <a:t>doing</a:t>
            </a:r>
            <a:r>
              <a:rPr lang="es-ES" dirty="0" smtClean="0"/>
              <a:t>.</a:t>
            </a:r>
          </a:p>
          <a:p>
            <a:pPr marL="624078" indent="-514350">
              <a:buFont typeface="Georgia"/>
              <a:buAutoNum type="arabicParenR"/>
            </a:pPr>
            <a:r>
              <a:rPr lang="es-ES" dirty="0" err="1"/>
              <a:t>Tell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partner</a:t>
            </a:r>
            <a:r>
              <a:rPr lang="es-ES" dirty="0"/>
              <a:t> </a:t>
            </a:r>
            <a:r>
              <a:rPr lang="es-ES" dirty="0" err="1"/>
              <a:t>activities</a:t>
            </a:r>
            <a:r>
              <a:rPr lang="es-ES" dirty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friend</a:t>
            </a:r>
            <a:r>
              <a:rPr lang="es-ES" dirty="0" smtClean="0"/>
              <a:t> of </a:t>
            </a:r>
            <a:r>
              <a:rPr lang="es-ES" dirty="0" err="1" smtClean="0"/>
              <a:t>yours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relative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/ </a:t>
            </a:r>
            <a:r>
              <a:rPr lang="es-ES" dirty="0" err="1" smtClean="0"/>
              <a:t>hate</a:t>
            </a:r>
            <a:r>
              <a:rPr lang="es-ES" dirty="0" smtClean="0"/>
              <a:t> /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mind</a:t>
            </a:r>
            <a:r>
              <a:rPr lang="es-ES" dirty="0" smtClean="0"/>
              <a:t> </a:t>
            </a:r>
            <a:r>
              <a:rPr lang="es-ES" dirty="0" err="1"/>
              <a:t>doing</a:t>
            </a:r>
            <a:r>
              <a:rPr lang="es-ES" dirty="0" smtClean="0"/>
              <a:t>.</a:t>
            </a:r>
          </a:p>
          <a:p>
            <a:pPr marL="109728" indent="0">
              <a:buNone/>
            </a:pPr>
            <a:endParaRPr lang="es-ES" dirty="0" smtClean="0"/>
          </a:p>
          <a:p>
            <a:pPr marL="624078" indent="-514350">
              <a:buFont typeface="Georgia"/>
              <a:buAutoNum type="arabicParenR"/>
            </a:pPr>
            <a:endParaRPr lang="es-ES" dirty="0"/>
          </a:p>
          <a:p>
            <a:pPr marL="624078" indent="-514350">
              <a:buAutoNum type="arabicParenR"/>
            </a:pPr>
            <a:endParaRPr lang="es-ES" dirty="0" smtClean="0"/>
          </a:p>
          <a:p>
            <a:pPr marL="624078" indent="-514350">
              <a:buAutoNum type="arabicParenR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856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199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Urbano</vt:lpstr>
      <vt:lpstr>Composition 2</vt:lpstr>
      <vt:lpstr>Grammar I</vt:lpstr>
      <vt:lpstr>Cohesion: Lack of concordance</vt:lpstr>
      <vt:lpstr>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2</dc:title>
  <dc:creator>usuario</dc:creator>
  <cp:lastModifiedBy>usuario</cp:lastModifiedBy>
  <cp:revision>4</cp:revision>
  <dcterms:created xsi:type="dcterms:W3CDTF">2019-11-27T08:17:44Z</dcterms:created>
  <dcterms:modified xsi:type="dcterms:W3CDTF">2019-11-27T08:44:42Z</dcterms:modified>
</cp:coreProperties>
</file>